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4" r:id="rId4"/>
    <p:sldId id="266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E8E73-C001-4454-AEF1-77A4FAE102E7}" type="datetimeFigureOut">
              <a:rPr lang="es-ES" smtClean="0"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3BBDD-ACDA-4A0A-A67A-A0BEAE74DDE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348" y="1357298"/>
            <a:ext cx="8013796" cy="175432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RelaxedModerately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OBSERVACIÓN DE MITÓSIS </a:t>
            </a:r>
          </a:p>
          <a:p>
            <a:pPr algn="ctr"/>
            <a:r>
              <a:rPr lang="es-E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EN CELULA DE CEBOLLA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6512" y="1000107"/>
            <a:ext cx="6233008" cy="552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"/>
          <p:cNvSpPr/>
          <p:nvPr/>
        </p:nvSpPr>
        <p:spPr>
          <a:xfrm>
            <a:off x="1928794" y="214290"/>
            <a:ext cx="50006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MITÓSIS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5425" y="1714488"/>
            <a:ext cx="6153150" cy="293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0" y="1"/>
          <a:ext cx="9144000" cy="6881958"/>
        </p:xfrm>
        <a:graphic>
          <a:graphicData uri="http://schemas.openxmlformats.org/drawingml/2006/table">
            <a:tbl>
              <a:tblPr/>
              <a:tblGrid>
                <a:gridCol w="3742269"/>
                <a:gridCol w="5401731"/>
              </a:tblGrid>
              <a:tr h="23895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Observación de </a:t>
                      </a: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meristemo de cebolla </a:t>
                      </a:r>
                      <a:endParaRPr lang="es-E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827" marR="28827" marT="14413" marB="14413" anchor="ctr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28827" marR="28827" marT="14413" marB="14413">
                    <a:lnL>
                      <a:noFill/>
                    </a:lnL>
                  </a:tcPr>
                </a:tc>
              </a:tr>
              <a:tr h="23895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MATERIAL</a:t>
                      </a:r>
                    </a:p>
                  </a:txBody>
                  <a:tcPr marL="28827" marR="28827" marT="14413" marB="14413" anchor="ctr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28827" marR="28827" marT="14413" marB="14413">
                    <a:lnL>
                      <a:noFill/>
                    </a:lnL>
                  </a:tcPr>
                </a:tc>
              </a:tr>
              <a:tr h="1291498">
                <a:tc>
                  <a:txBody>
                    <a:bodyPr/>
                    <a:lstStyle/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Microscopio</a:t>
                      </a: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Portaobjetos</a:t>
                      </a: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Cubreobjetos</a:t>
                      </a: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Cubeta</a:t>
                      </a: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Agujas enmangadas</a:t>
                      </a:r>
                    </a:p>
                  </a:txBody>
                  <a:tcPr marL="28827" marR="28827" marT="14413" marB="144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alpha val="2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Pinzas</a:t>
                      </a: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Escalpelo</a:t>
                      </a:r>
                      <a:endParaRPr lang="es-ES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Azul </a:t>
                      </a: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de metileno</a:t>
                      </a: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Cuentagotas</a:t>
                      </a:r>
                    </a:p>
                    <a:p>
                      <a:pPr algn="ctr">
                        <a:buFont typeface="Arial"/>
                        <a:buChar char="•"/>
                      </a:pPr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Cebolla</a:t>
                      </a:r>
                    </a:p>
                    <a:p>
                      <a:r>
                        <a:rPr lang="es-ES" sz="1400" b="1" dirty="0">
                          <a:latin typeface="Arial" pitchFamily="34" charset="0"/>
                          <a:cs typeface="Arial" pitchFamily="34" charset="0"/>
                        </a:rPr>
                        <a:t>     </a:t>
                      </a:r>
                    </a:p>
                  </a:txBody>
                  <a:tcPr marL="28827" marR="28827" marT="14413" marB="14413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chemeClr val="accent1">
                        <a:alpha val="26000"/>
                      </a:schemeClr>
                    </a:solidFill>
                  </a:tcPr>
                </a:tc>
              </a:tr>
              <a:tr h="5088600">
                <a:tc gridSpan="2"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TÉCNICA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 Separar una de las hojas interna de la cebolla y desprender la tenue membrana que está adherida por su cara inferior cóncava.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 Depositar el fragmento de membrana en un porta con unas gotas de agua.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Pon el porta sobre la cubeta de tinción para que caiga en ella el agua y los colorantes. Si es preciso, estirar el trozo de epidermis con ayuda de dos agujas enmangadas.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Escurrir el agua, añadir una gotas de azul de metileno sobre la membrana y dejar actuar durante 5 minutos aproximadamente. ¡No debe secarse la epidermis por falta de colorante o por evaporación del mismo!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Con el cuentagotas bañar la epidermis con agua abundante hasta que no suelte colorante.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Colocar sobre la preparación un cubreobjetos evitando que se formen burbujas y llevarla al microscopio.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 Observa la preparación a distintos aumentos, empezando por el más bajo.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s-ES" sz="1400" b="1" dirty="0" smtClean="0">
                          <a:latin typeface="Arial" pitchFamily="34" charset="0"/>
                          <a:cs typeface="Arial" pitchFamily="34" charset="0"/>
                        </a:rPr>
                        <a:t> Identifica las distintas células del tejido </a:t>
                      </a:r>
                      <a:r>
                        <a:rPr lang="es-ES" sz="1400" b="1" dirty="0" err="1" smtClean="0">
                          <a:latin typeface="Arial" pitchFamily="34" charset="0"/>
                          <a:cs typeface="Arial" pitchFamily="34" charset="0"/>
                        </a:rPr>
                        <a:t>meristemático</a:t>
                      </a:r>
                      <a:endParaRPr lang="es-E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827" marR="28827" marT="14413" marB="144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84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 marL="28827" marR="28827" marT="14413" marB="14413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6238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joseacortes.com/galeriaimag/histovegetal/epidermis_ceboll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71480"/>
            <a:ext cx="6643734" cy="4714908"/>
          </a:xfrm>
          <a:prstGeom prst="rect">
            <a:avLst/>
          </a:prstGeom>
          <a:noFill/>
        </p:spPr>
      </p:pic>
      <p:cxnSp>
        <p:nvCxnSpPr>
          <p:cNvPr id="4" name="3 Conector recto de flecha"/>
          <p:cNvCxnSpPr/>
          <p:nvPr/>
        </p:nvCxnSpPr>
        <p:spPr>
          <a:xfrm flipV="1">
            <a:off x="857224" y="2143116"/>
            <a:ext cx="1571636" cy="1428760"/>
          </a:xfrm>
          <a:prstGeom prst="straightConnector1">
            <a:avLst/>
          </a:prstGeom>
          <a:ln w="38100" cap="flat" cmpd="sng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flipV="1">
            <a:off x="928662" y="3143248"/>
            <a:ext cx="1500198" cy="1428760"/>
          </a:xfrm>
          <a:prstGeom prst="straightConnector1">
            <a:avLst/>
          </a:prstGeom>
          <a:ln w="38100" cap="flat" cmpd="sng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714744" y="550070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EPIDERMIS DE CEBOLLA EN FRESC0 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joseacortes.com/galeriaimag/histovegetal/epidermis_ceboll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32215"/>
            <a:ext cx="6429420" cy="4822067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214678" y="5929330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CELULAS DE CEBOLLA CON TINCIÓN (Azul de Metileno)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joseacortes.com/galeriaimag/citologia/nucle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7215238" cy="4714908"/>
          </a:xfrm>
          <a:prstGeom prst="rect">
            <a:avLst/>
          </a:prstGeom>
          <a:noFill/>
        </p:spPr>
      </p:pic>
      <p:cxnSp>
        <p:nvCxnSpPr>
          <p:cNvPr id="4" name="3 Conector recto de flecha"/>
          <p:cNvCxnSpPr/>
          <p:nvPr/>
        </p:nvCxnSpPr>
        <p:spPr>
          <a:xfrm>
            <a:off x="785786" y="2071678"/>
            <a:ext cx="3357586" cy="7858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16200000" flipV="1">
            <a:off x="4107653" y="3536157"/>
            <a:ext cx="2857520" cy="16430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joseacortes.com/galeriaimag/citologia/nucle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4962" y="1214421"/>
            <a:ext cx="5453120" cy="3857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joseacortes.com/galeriaimag/citologia/nucleo_reticu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458" y="1071545"/>
            <a:ext cx="6381814" cy="4786363"/>
          </a:xfrm>
          <a:prstGeom prst="rect">
            <a:avLst/>
          </a:prstGeom>
          <a:noFill/>
        </p:spPr>
      </p:pic>
      <p:cxnSp>
        <p:nvCxnSpPr>
          <p:cNvPr id="4" name="3 Conector recto de flecha"/>
          <p:cNvCxnSpPr/>
          <p:nvPr/>
        </p:nvCxnSpPr>
        <p:spPr>
          <a:xfrm flipV="1">
            <a:off x="785786" y="2786058"/>
            <a:ext cx="3357586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0800000">
            <a:off x="6215074" y="3571876"/>
            <a:ext cx="2276492" cy="20621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208</Words>
  <Application>Microsoft Office PowerPoint</Application>
  <PresentationFormat>Presentación en pantalla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7</cp:revision>
  <dcterms:created xsi:type="dcterms:W3CDTF">2013-08-26T23:21:22Z</dcterms:created>
  <dcterms:modified xsi:type="dcterms:W3CDTF">2013-08-27T00:24:04Z</dcterms:modified>
</cp:coreProperties>
</file>